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9" r:id="rId8"/>
    <p:sldId id="263" r:id="rId9"/>
    <p:sldId id="266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0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C410-5507-4CC4-B631-2433E9B1B443}" type="datetimeFigureOut">
              <a:rPr lang="ru-RU" smtClean="0"/>
              <a:pPr/>
              <a:t>04.09.2024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AFC65-FF17-47FA-9B60-7D6A18FF6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C410-5507-4CC4-B631-2433E9B1B443}" type="datetimeFigureOut">
              <a:rPr lang="ru-RU" smtClean="0"/>
              <a:pPr/>
              <a:t>04.09.2024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AFC65-FF17-47FA-9B60-7D6A18FF6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C410-5507-4CC4-B631-2433E9B1B443}" type="datetimeFigureOut">
              <a:rPr lang="ru-RU" smtClean="0"/>
              <a:pPr/>
              <a:t>04.09.2024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AFC65-FF17-47FA-9B60-7D6A18FF6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C410-5507-4CC4-B631-2433E9B1B443}" type="datetimeFigureOut">
              <a:rPr lang="ru-RU" smtClean="0"/>
              <a:pPr/>
              <a:t>04.09.2024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AFC65-FF17-47FA-9B60-7D6A18FF6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C410-5507-4CC4-B631-2433E9B1B443}" type="datetimeFigureOut">
              <a:rPr lang="ru-RU" smtClean="0"/>
              <a:pPr/>
              <a:t>04.09.2024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AFC65-FF17-47FA-9B60-7D6A18FF6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C410-5507-4CC4-B631-2433E9B1B443}" type="datetimeFigureOut">
              <a:rPr lang="ru-RU" smtClean="0"/>
              <a:pPr/>
              <a:t>04.09.2024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AFC65-FF17-47FA-9B60-7D6A18FF6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C410-5507-4CC4-B631-2433E9B1B443}" type="datetimeFigureOut">
              <a:rPr lang="ru-RU" smtClean="0"/>
              <a:pPr/>
              <a:t>04.09.2024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AFC65-FF17-47FA-9B60-7D6A18FF6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C410-5507-4CC4-B631-2433E9B1B443}" type="datetimeFigureOut">
              <a:rPr lang="ru-RU" smtClean="0"/>
              <a:pPr/>
              <a:t>04.09.2024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3AFC65-FF17-47FA-9B60-7D6A18FF61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C410-5507-4CC4-B631-2433E9B1B443}" type="datetimeFigureOut">
              <a:rPr lang="ru-RU" smtClean="0"/>
              <a:pPr/>
              <a:t>04.09.2024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AFC65-FF17-47FA-9B60-7D6A18FF6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C410-5507-4CC4-B631-2433E9B1B443}" type="datetimeFigureOut">
              <a:rPr lang="ru-RU" smtClean="0"/>
              <a:pPr/>
              <a:t>04.09.2024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73AFC65-FF17-47FA-9B60-7D6A18FF6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0BA3C410-5507-4CC4-B631-2433E9B1B443}" type="datetimeFigureOut">
              <a:rPr lang="ru-RU" smtClean="0"/>
              <a:pPr/>
              <a:t>04.09.2024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AFC65-FF17-47FA-9B60-7D6A18FF6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BA3C410-5507-4CC4-B631-2433E9B1B443}" type="datetimeFigureOut">
              <a:rPr lang="ru-RU" smtClean="0"/>
              <a:pPr/>
              <a:t>04.09.2024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73AFC65-FF17-47FA-9B60-7D6A18FF6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http://kuzstu-nf.ru/wp-content/uploads/2018/12/MyCollages-61.jp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3356992"/>
            <a:ext cx="5832648" cy="129614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Студенческое научное общество «Границ нет»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Лого с книжкой Меньший размер"/>
          <p:cNvPicPr/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188640"/>
            <a:ext cx="18002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23728" y="548681"/>
            <a:ext cx="61926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МИНИСТЕРСТВО НАУКИ И ВЫСШЕГО ОБРАЗОВАНИЯ РОССИЙСКОЙ ФЕДЕРАЦИИ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Филиал федерального государственного бюджетного  образовательного учреждения высшего  образования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«КУЗБАССКИЙ ГОСУДАРСТВЕННЫЙ ТЕХНИЧЕСКИЙ УНИВЕРСИТЕТ</a:t>
            </a:r>
            <a:b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ИМЕНИ Т.Ф.ГОРБАЧЕВА» В Г. НОВОКУЗНЕЦКЕ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58950" y="260350"/>
            <a:ext cx="6099175" cy="525463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2000" b="1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Олимпиады</a:t>
            </a:r>
          </a:p>
        </p:txBody>
      </p:sp>
      <p:pic>
        <p:nvPicPr>
          <p:cNvPr id="10243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15888"/>
            <a:ext cx="1150938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14375" y="1357313"/>
            <a:ext cx="7129463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altLang="ru-RU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4713" y="1214422"/>
            <a:ext cx="8715399" cy="55707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dirty="0"/>
              <a:t>Общекультурные олимпиады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ru-RU" sz="3200" dirty="0"/>
              <a:t>Математика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ru-RU" sz="3200" dirty="0"/>
              <a:t>Информатика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ru-RU" sz="3200" dirty="0"/>
              <a:t> и др.</a:t>
            </a:r>
          </a:p>
          <a:p>
            <a:pPr>
              <a:defRPr/>
            </a:pPr>
            <a:r>
              <a:rPr lang="ru-RU" sz="3200" dirty="0"/>
              <a:t>Олимпиады профессионального мастерства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3200" dirty="0"/>
              <a:t>Экология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3200" dirty="0"/>
              <a:t>Техническая эксплуатация автомобилей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3200" dirty="0" err="1"/>
              <a:t>Шиномонтаж</a:t>
            </a:r>
            <a:endParaRPr lang="ru-RU" sz="3200" dirty="0"/>
          </a:p>
          <a:p>
            <a:pPr>
              <a:buFont typeface="Arial" pitchFamily="34" charset="0"/>
              <a:buChar char="•"/>
              <a:defRPr/>
            </a:pPr>
            <a:r>
              <a:rPr lang="ru-RU" sz="3200" dirty="0"/>
              <a:t>Электрооборудование автомобилей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3200" dirty="0"/>
              <a:t> и др.</a:t>
            </a:r>
          </a:p>
          <a:p>
            <a:pPr>
              <a:defRPr/>
            </a:pP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Picture 2" descr="http://kuzstu-nf.ru/wp-content/uploads/2018/12/MyCollages-61.jpg"/>
          <p:cNvPicPr>
            <a:picLocks noChangeAspect="1" noChangeArrowheads="1"/>
          </p:cNvPicPr>
          <p:nvPr/>
        </p:nvPicPr>
        <p:blipFill>
          <a:blip r:embed="rId3" r:link="rId4" cstate="print"/>
          <a:srcRect b="67424"/>
          <a:stretch>
            <a:fillRect/>
          </a:stretch>
        </p:blipFill>
        <p:spPr bwMode="auto">
          <a:xfrm>
            <a:off x="4572032" y="1785926"/>
            <a:ext cx="4500562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Руководитель СНО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Ионина Анна Валерьевна, к.т.н, заведующая кафедрой технических дисциплин и информационных технологий 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33946" t="28664" r="51859" b="33402"/>
          <a:stretch>
            <a:fillRect/>
          </a:stretch>
        </p:blipFill>
        <p:spPr bwMode="auto">
          <a:xfrm>
            <a:off x="5364088" y="1340768"/>
            <a:ext cx="2736304" cy="4111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48680"/>
            <a:ext cx="8435280" cy="5577483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Активно занимается научной деятельностью, публикуется в журналах ВАК,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Scopus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Под ее руководством студенты становятся победителями международных научно-практических конференций и олимпиад.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На заседаниях СНО «Нет границ» студенты рассматривают проблемы, связанные с программированием, созданием электронных программ, обсуждают открытия в области информационных технологий, готовятся к олимпиадам, научно-практическим конференциям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60648"/>
            <a:ext cx="8003232" cy="5865515"/>
          </a:xfrm>
        </p:spPr>
        <p:txBody>
          <a:bodyPr>
            <a:normAutofit fontScale="92500"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Студенческое научное общество «Нет границ» представляет собой результат студенческой активности, а также диалога студентов и преподавателей.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Студенческое научное общество способствует созданию условий для развития научного потенциала и творческой деятельности студентов, а также привлечение их к непосредственному участию в научно-исследовательской работе.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Студенческое научное общество – это уникальный шанс для каждого студента раскрыть свои способности!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95536" y="692696"/>
            <a:ext cx="4100264" cy="5433467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Двухжильнов Дмитрий Максимович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студент группы МАб 201.3.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место в Открытых студенческих интернет олимпиадах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SONY\Downloads\PciTKQdQ1HGJw6RbNOMzzoVDymWIpX4wPhxlAmaSEm44D_SeG2ZY8Lz3fIKBuh62wPJ-Qq4MYhc0tBe247TcYgQs-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836712"/>
            <a:ext cx="3497073" cy="35577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4" t="709" r="9230" b="9250"/>
          <a:stretch/>
        </p:blipFill>
        <p:spPr bwMode="auto">
          <a:xfrm>
            <a:off x="12459" y="5226"/>
            <a:ext cx="3908308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69" t="20917" r="41239" b="26850"/>
          <a:stretch/>
        </p:blipFill>
        <p:spPr bwMode="auto">
          <a:xfrm>
            <a:off x="3851920" y="0"/>
            <a:ext cx="353178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139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67544" y="260648"/>
            <a:ext cx="7457256" cy="5865515"/>
          </a:xfrm>
        </p:spPr>
        <p:txBody>
          <a:bodyPr>
            <a:normAutofit lnSpcReduction="10000"/>
          </a:bodyPr>
          <a:lstStyle/>
          <a:p>
            <a:pPr marL="365760" lvl="0" indent="-283464">
              <a:spcBef>
                <a:spcPts val="600"/>
              </a:spcBef>
              <a:buClr>
                <a:srgbClr val="3891A7"/>
              </a:buClr>
              <a:buFont typeface="Wingdings 2"/>
              <a:buChar char=""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Коваль, О.Н. Разработка внедрения программного модуля ADVANCED TESTER в образование //Информационно-телекоммуникационные системы и технологии: Материалы Всероссийской научно- практической конференции. -Кемерово, 2023 - С.76-77</a:t>
            </a:r>
          </a:p>
          <a:p>
            <a:pPr marL="365760" lvl="0" indent="-283464">
              <a:spcBef>
                <a:spcPts val="600"/>
              </a:spcBef>
              <a:buClr>
                <a:srgbClr val="3891A7"/>
              </a:buClr>
              <a:buFont typeface="Wingdings 2"/>
              <a:buChar char=""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Марченко, М.А, Ионина, А.В. Цифровой мир и педагог-шаг в новую эру// Вопросы современной науки: проблемы, тенденции и перспективы (Год педагога и наставника): материалы VII международной научно практической конференции, г. Новокузнецк, 8 декабря 2023 г. / отв. ред. Т.А. Евсина; ред. кол. канд.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экон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. наук Ю.А. Кузнецова [и др.]. – Кемерово: ФГБОУ ВО «Кузбасский государственный технический университет им. Т.Ф. Горбачева», филиал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КузГТУ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в г. Новокузнецке, 2023 – С.87-90</a:t>
            </a:r>
          </a:p>
          <a:p>
            <a:pPr marL="365760" lvl="0" indent="-283464">
              <a:spcBef>
                <a:spcPts val="600"/>
              </a:spcBef>
              <a:buClr>
                <a:srgbClr val="3891A7"/>
              </a:buClr>
              <a:buFont typeface="Wingdings 2"/>
              <a:buChar char=""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Марченко, М.А. Ионина, А.В.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Нейросети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– первый шаг к высокотехнологичному будущему // Студенческий: научный журнал. – № 8 (220). Часть 1 Новосибирск: Изд. ООО «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СибАК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», 2023 – С. 14-16.</a:t>
            </a:r>
          </a:p>
          <a:p>
            <a:pPr marL="365760" lvl="0" indent="-283464">
              <a:spcBef>
                <a:spcPts val="600"/>
              </a:spcBef>
              <a:buClr>
                <a:srgbClr val="3891A7"/>
              </a:buClr>
              <a:buFont typeface="Wingdings 2"/>
              <a:buChar char=""/>
            </a:pP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Хицова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, Е.И. Ионина, А.В. Финансирование, как одна из главных проблем образования страны// Вопросы современной науки: проблемы, тенденции и перспективы (Год педагога и наставника): материалы VII международной научно-практической конференции, г. Новокузнецк, 8 декабря 2023 г. / отв. ред. Т.А. Евсина; ред. кол. канд.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экон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. наук Ю.А. Кузнецова [и др.]. – Кемерово: ФГБОУ ВО «Кузбасский государственный технический университет им.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Т.Ф.Горбачева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», филиал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КузГТУ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в г. Новокузнецке, 2023 –С.146-149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8682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3469" t="9978" r="12447"/>
          <a:stretch>
            <a:fillRect/>
          </a:stretch>
        </p:blipFill>
        <p:spPr>
          <a:xfrm>
            <a:off x="0" y="0"/>
            <a:ext cx="9020026" cy="6858000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58950" y="260350"/>
            <a:ext cx="6099175" cy="525463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ru-RU" sz="2000" b="1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Статус и виды Научной деятельности </a:t>
            </a:r>
          </a:p>
        </p:txBody>
      </p:sp>
      <p:pic>
        <p:nvPicPr>
          <p:cNvPr id="11267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15888"/>
            <a:ext cx="1150938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2"/>
          <p:cNvSpPr txBox="1">
            <a:spLocks noChangeArrowheads="1"/>
          </p:cNvSpPr>
          <p:nvPr/>
        </p:nvSpPr>
        <p:spPr bwMode="auto">
          <a:xfrm>
            <a:off x="142875" y="857250"/>
            <a:ext cx="9001125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u="sng"/>
              <a:t>Городской уровень </a:t>
            </a:r>
          </a:p>
          <a:p>
            <a:pPr>
              <a:buFont typeface="Arial" charset="0"/>
              <a:buChar char="•"/>
            </a:pPr>
            <a:r>
              <a:rPr lang="ru-RU" sz="2800"/>
              <a:t>Проведение студенческих конференций</a:t>
            </a:r>
          </a:p>
          <a:p>
            <a:pPr>
              <a:buFont typeface="Arial" charset="0"/>
              <a:buChar char="•"/>
            </a:pPr>
            <a:r>
              <a:rPr lang="ru-RU" sz="2800"/>
              <a:t>Участие студенческой научно-практической конференции «Новая смена для научных открытий»</a:t>
            </a:r>
          </a:p>
          <a:p>
            <a:r>
              <a:rPr lang="ru-RU" sz="2800" u="sng"/>
              <a:t>Региональный уровень</a:t>
            </a:r>
          </a:p>
          <a:p>
            <a:pPr>
              <a:buFont typeface="Arial" charset="0"/>
              <a:buChar char="•"/>
            </a:pPr>
            <a:r>
              <a:rPr lang="ru-RU" sz="2800"/>
              <a:t>Конкурс на получение научных грантов губернатора</a:t>
            </a:r>
          </a:p>
          <a:p>
            <a:pPr>
              <a:buFont typeface="Arial" charset="0"/>
              <a:buChar char="•"/>
            </a:pPr>
            <a:r>
              <a:rPr lang="ru-RU" sz="2800"/>
              <a:t>Конкурс выпускных квалификационных работ</a:t>
            </a:r>
          </a:p>
          <a:p>
            <a:pPr>
              <a:buFont typeface="Arial" charset="0"/>
              <a:buChar char="•"/>
            </a:pPr>
            <a:r>
              <a:rPr lang="ru-RU" sz="2800"/>
              <a:t>Участие в научно-практической конференции</a:t>
            </a:r>
          </a:p>
        </p:txBody>
      </p:sp>
      <p:pic>
        <p:nvPicPr>
          <p:cNvPr id="11269" name="Рисунок 2" descr="P10100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4714875"/>
            <a:ext cx="25971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2012-11-01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38" y="4714875"/>
            <a:ext cx="257492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Рисунок 1" descr="P10101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25" y="4714875"/>
            <a:ext cx="25717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31</TotalTime>
  <Words>473</Words>
  <Application>Microsoft Office PowerPoint</Application>
  <PresentationFormat>Экран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Техническая</vt:lpstr>
      <vt:lpstr>Презентация PowerPoint</vt:lpstr>
      <vt:lpstr>Руководитель СНО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SONY</dc:creator>
  <cp:lastModifiedBy>user</cp:lastModifiedBy>
  <cp:revision>6</cp:revision>
  <dcterms:created xsi:type="dcterms:W3CDTF">2022-09-16T12:11:44Z</dcterms:created>
  <dcterms:modified xsi:type="dcterms:W3CDTF">2024-09-04T16:53:42Z</dcterms:modified>
</cp:coreProperties>
</file>