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71" r:id="rId13"/>
    <p:sldId id="272" r:id="rId14"/>
    <p:sldId id="273" r:id="rId15"/>
    <p:sldId id="27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B3E435-4136-46C4-9ADC-75CFE59D5F11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48C1A9-7B42-47FD-8838-5C1AEC0A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0"/>
            <a:ext cx="6787480" cy="1832082"/>
          </a:xfrm>
        </p:spPr>
        <p:txBody>
          <a:bodyPr>
            <a:normAutofit fontScale="90000"/>
          </a:bodyPr>
          <a:lstStyle/>
          <a:p>
            <a:pPr lvl="0" indent="449263" algn="ctr" fontAlgn="base"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федерального государственного бюджетного  образовательного учреждения высшего  образования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«КУЗБАССКИЙ ГОСУДАРСТВЕННЫЙ ТЕХНИЧЕСКИЙ УНИВЕРСИТЕТ</a:t>
            </a:r>
            <a:b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ИМЕНИ Т.Ф.ГОРБАЧЕВА» В Г. НОВОКУЗНЕЦКЕ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204864"/>
            <a:ext cx="7219528" cy="172819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Студенческое научное общество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"Экономика природопользования".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го с книжкой Меньший размер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0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4664"/>
            <a:ext cx="7674056" cy="58437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СНО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«Экономика природопользования»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с руководителем работают над перспективами комплексной переработки отходов углей.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64544" cy="11239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787359" cy="7647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работы Филиала КузГТУ в г. Новокузнецке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1115616" y="908720"/>
            <a:ext cx="3604190" cy="2501660"/>
          </a:xfrm>
          <a:prstGeom prst="flowChartMultidocumen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аглопорита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429000"/>
            <a:ext cx="28803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это искусственный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пористый заполнитель, получаемый спеканием при обжиге подготовленных гранул песчано-глинистых пород, других алюмосиликатных материалов, а также отходов от добычи, переработки и сжигания ископаемого твердого топлива (зола тепловых электростанций, отходы добычи и обогащения угля)</a:t>
            </a: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004048" y="764704"/>
            <a:ext cx="3604190" cy="2501660"/>
          </a:xfrm>
          <a:prstGeom prst="flowChartMultidocumen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золошлаковых материалов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429000"/>
            <a:ext cx="3797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золошлаковых материалов на составные минеральные группы и выделением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концентратов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66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64544" cy="1123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0"/>
            <a:ext cx="6876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технологии переработки золошлаковых отходов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отходов углеобогащения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автотермического метода для получения аглопоритовых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478" y="1444859"/>
            <a:ext cx="325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метода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988840"/>
            <a:ext cx="7742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 заключается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использовании метода декарбонизации специально подготовленной шихты из промышленных отходов с применением фильтрационного сжигания углеродосодержащих соединений на основе автотермического процесса, реализуемого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агломерации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4101319" y="1640118"/>
            <a:ext cx="26421" cy="251894"/>
            <a:chOff x="5468425" y="1669145"/>
            <a:chExt cx="35228" cy="251894"/>
          </a:xfrm>
        </p:grpSpPr>
        <p:cxnSp>
          <p:nvCxnSpPr>
            <p:cNvPr id="11" name="Прямая соединительная линия 10"/>
            <p:cNvCxnSpPr>
              <a:stCxn id="8" idx="3"/>
            </p:cNvCxnSpPr>
            <p:nvPr/>
          </p:nvCxnSpPr>
          <p:spPr>
            <a:xfrm flipV="1">
              <a:off x="5468425" y="1669145"/>
              <a:ext cx="35228" cy="3557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5503653" y="1683660"/>
              <a:ext cx="0" cy="23737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Скругленный прямоугольник 14"/>
          <p:cNvSpPr/>
          <p:nvPr/>
        </p:nvSpPr>
        <p:spPr>
          <a:xfrm>
            <a:off x="0" y="3212976"/>
            <a:ext cx="1955687" cy="820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Зажигание верхнего слоя шихты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9891" y="3918857"/>
            <a:ext cx="2374251" cy="104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Горение углеродных соединений нижележащих слоев шихты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5" idx="2"/>
            <a:endCxn id="16" idx="1"/>
          </p:cNvCxnSpPr>
          <p:nvPr/>
        </p:nvCxnSpPr>
        <p:spPr>
          <a:xfrm>
            <a:off x="977844" y="4033809"/>
            <a:ext cx="1492047" cy="407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98191" y="4164660"/>
            <a:ext cx="1605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Без дополнительного привода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тепловой энергии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99428" y="5241879"/>
            <a:ext cx="2558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Подвод нагретого воздуха – через горячие вышележащие слои материала 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98608" y="3200872"/>
            <a:ext cx="437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Температура в зоне горения достигает 1250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1450 градусов Цельсия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156176" y="4221088"/>
            <a:ext cx="1143000" cy="725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82090" y="48992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происходит процесс агломерации (спекания) окружающих обезуглероженных минералов и их соединений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413616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64544" cy="1123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4544" y="0"/>
            <a:ext cx="7079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технологии переработки золошлаковых отходов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отходов углеобогащения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автотермического метода для получения аглопоритовых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3953" y="1599084"/>
            <a:ext cx="675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 Технология обеспечивает высокую экономичность процесса 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506352" y="1916832"/>
            <a:ext cx="1353680" cy="864096"/>
          </a:xfrm>
          <a:prstGeom prst="downArrow">
            <a:avLst>
              <a:gd name="adj1" fmla="val 50000"/>
              <a:gd name="adj2" fmla="val 6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258" y="2828837"/>
            <a:ext cx="8784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тепла отходящих газов и значительной части тепла готового продукта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нагрева поступающего воздуха с одновременным охлаждением агломерационного продукта)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645024"/>
            <a:ext cx="3004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Определение оптимального состава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шихты 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технологических параметров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процесса декарбонизации</a:t>
            </a: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2721010" y="4487902"/>
            <a:ext cx="2086026" cy="544286"/>
          </a:xfrm>
          <a:prstGeom prst="downArrow">
            <a:avLst>
              <a:gd name="adj1" fmla="val 50000"/>
              <a:gd name="adj2" fmla="val 6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основе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15352" y="3789041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исследований: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химического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минералогического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свойств золошлаковых отходов угольных ТЭЦ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ГРЭС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вскрышных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пород  угольных карьеров, вмещающих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шахт, породы и ТДОУ обогатительных фабрик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использованием термодинамического анализа</a:t>
            </a:r>
          </a:p>
        </p:txBody>
      </p:sp>
    </p:spTree>
    <p:extLst>
      <p:ext uri="{BB962C8B-B14F-4D97-AF65-F5344CB8AC3E}">
        <p14:creationId xmlns="" xmlns:p14="http://schemas.microsoft.com/office/powerpoint/2010/main" val="209746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64544" cy="11239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4544" y="135768"/>
            <a:ext cx="6846543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Технологическая схема переработки золошлаковых отходов, предлагаемая Филиалом КузГТУ в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Новокузнецке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724" y="1295309"/>
            <a:ext cx="2950234" cy="5415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065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04" t="17078" r="46229" b="7777"/>
          <a:stretch>
            <a:fillRect/>
          </a:stretch>
        </p:blipFill>
        <p:spPr bwMode="auto">
          <a:xfrm>
            <a:off x="2843808" y="332656"/>
            <a:ext cx="43204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СНО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Салихов Валерий Альбертович,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к.т.н., доцент кафедры  технических дисциплин и информационных технологий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NY\Desktop\Планы НИРС\Фото Салихов  В.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570088" cy="9361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Салихов В.А. Использование методов обогащения угля для отделения минеральной части и получения концентрата редких и редкоземельных металлов / В.А. Салихов, Е.Е., Финаева, Ю.Е. Ямщикова // Вопросы современной науки: проблемы, тенденции и перспективы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секъюритология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материалы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конференции, г. Новокузнецк, 2-3 декабря 2021 г. / отв. ред. д-р филос. наук, доц. Э.И.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ред. кол. 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 Ю.А. Кузнецова [и др.]. Кемерово: ФГБОУ ВО «Кузбасский государственный технический университет им. Т.Ф. Горбачева», филиал КузГТУ в г. Новокузнецке, 2021. – С. 128 – 133.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Салихов В.А. Оценка роли техногенной безопасности в обеспечении устойчивого развития человеческого общества / В.А. Салихов, Е.Е., Финаева, Ю.Е. Ямщикова // Вопросы современной науки: проблемы, тенденции и перспективы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секъюритология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материалы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конференции, г. Новокузнецк, 2-3 декабря 2021 г. / отв. ред. д-р филос. наук, доц. Э.И.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ред. кол. 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 Ю.А. Кузнецова [и др.]. Кемерово: ФГБОУ ВО «Кузбасский государственный технический университет им. Т.Ф. Горбачева», филиал КузГТУ в г. Новокузнецке, 2021. – С. 133 – 137.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Салихов В.А.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Риск-ориентированный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 при оценке опасностей в горной промышленности / В.А. Салихов, В.Р.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Шабалова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Бобылева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Вопросы современной науки: проблемы, тенденции и перспективы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секъюритология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материалы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конференции, г. Новокузнецк, 2-3 декабря 2021 г. / отв. ред. д-р филос. наук, доц. Э.И.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ред. кол. 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 Ю.А. Кузнецова [и др.]. Кемерово: ФГБОУ ВО «Кузбасский государственный технический университет им. Т.Ф. Горбачева», филиал КузГТУ в г. Новокузнецке, 2021. – С. 143 – 147.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Салихов В.А. Актуальные проблемы и оценка профессиональных рисков человека и предприятия / В.А. Салихов, Ильгашева Е.А., Самарина А.А. // Вопросы современной науки: проблемы, тенденции и перспективы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секъюритология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материалы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конференции, г. Новокузнецк, 2-3 декабря 2021 г. / отв. ред. д-р филос. наук, доц. Э.И.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ред. кол. 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 Ю.А. Кузнецова [и др.]. Кемерово: ФГБОУ ВО «Кузбасский государственный технический университет им. Т.Ф. Горбачева», филиал КузГТУ в г. Новокузнецке, 2021. – С. 326 – 329.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Перспективы получения инновационной продукции из золошлаковых отходов углей / Е.Е. Финаева, Ю.Е. Ямщикова // Актуальные проблемы экономики и управления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веке: Сборник научных статей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конференции. – Новокузнецк: Издательский центр СибГИУ, 2022. – С. 30 – 33. Научный руководитель Салихов В.А.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ценовой стратегии предприятия в условиях роста цен на потребительские товары / Н.В.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Маркитан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Ульихина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Актуальные проблемы экономики и управления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веке: Сборник научных статей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конференции. – Новокузнецк: Издательский центр СибГИУ, 2022. – С. 99 – 102. Научный руководитель Салихов В.А.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рисками экономической безопасности предприятия / А.Г. Ольхин // Актуальные проблемы экономики и управления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веке: Сборник научных статей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конференции. – Новокузнецк: Издательский центр СибГИУ, 2022. – С. 143 – 146. Научный руководитель Салихов В.А.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953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МИНИСТЕРСТВО НАУКИ И ВЫСШЕГО ОБРАЗОВАНИЯ РОССИЙСКОЙ ФЕДЕРАЦИИ Филиал федерального государственного бюджетного  образовательного учреждения высшего  образования  «КУЗБАССКИЙ ГОСУДАРСТВЕННЫЙ ТЕХНИЧЕСКИЙ УНИВЕРСИТЕТ                       ИМЕНИ Т.Ф.ГОРБАЧЕВА» В Г. НОВОКУЗНЕЦКЕ </vt:lpstr>
      <vt:lpstr>Руководитель СНО </vt:lpstr>
      <vt:lpstr>Научные публикации</vt:lpstr>
      <vt:lpstr>Научные публикации</vt:lpstr>
      <vt:lpstr>Научные публикации</vt:lpstr>
      <vt:lpstr>Научные публикации</vt:lpstr>
      <vt:lpstr>Научные публикации</vt:lpstr>
      <vt:lpstr>Научные публикации</vt:lpstr>
      <vt:lpstr>Научные публикации</vt:lpstr>
      <vt:lpstr>Слайд 10</vt:lpstr>
      <vt:lpstr>Направления работы Филиала КузГТУ в г. Новокузнецке</vt:lpstr>
      <vt:lpstr>Слайд 12</vt:lpstr>
      <vt:lpstr>Слайд 13</vt:lpstr>
      <vt:lpstr>Технологическая схема переработки золошлаковых отходов, предлагаемая Филиалом КузГТУ в  г. Новокузнецке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Филиал федерального государственного бюджетного  образовательного учреждения высшего  образования  «КУЗБАССКИЙ ГОСУДАРСТВЕННЫЙ ТЕХНИЧЕСКИЙ УНИВЕРСИТЕТ                       ИМЕНИ Т.Ф.ГОРБАЧЕВА» В Г. НОВОКУЗНЕЦКЕ</dc:title>
  <dc:creator>SONY</dc:creator>
  <cp:lastModifiedBy>SONY</cp:lastModifiedBy>
  <cp:revision>8</cp:revision>
  <dcterms:created xsi:type="dcterms:W3CDTF">2022-09-25T07:55:46Z</dcterms:created>
  <dcterms:modified xsi:type="dcterms:W3CDTF">2023-04-09T07:38:29Z</dcterms:modified>
</cp:coreProperties>
</file>